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67CB5-EDAB-4858-96D1-7A8FC9B5832E}" type="datetimeFigureOut">
              <a:rPr lang="cs-CZ" smtClean="0"/>
              <a:pPr/>
              <a:t>16.02.2018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F51B4-5C44-4E7F-B195-117B708697C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latin typeface="Times New Roman" pitchFamily="18" charset="0"/>
                <a:cs typeface="Times New Roman" pitchFamily="18" charset="0"/>
              </a:rPr>
              <a:t>Modelace </a:t>
            </a:r>
            <a:r>
              <a:rPr lang="cs-CZ" sz="5400" dirty="0" smtClean="0">
                <a:latin typeface="Times New Roman" pitchFamily="18" charset="0"/>
                <a:cs typeface="Times New Roman" pitchFamily="18" charset="0"/>
              </a:rPr>
              <a:t>úvěru BD Vánek</a:t>
            </a:r>
            <a:endParaRPr lang="cs-CZ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Prezentace na členské schůzi BD Vánek dne 22.3.2018</a:t>
            </a:r>
            <a:endParaRPr lang="cs-CZ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Parametry navrhovaného úvěru:</a:t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Výše úvěru: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50.000.000 Kč.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Navrhovaná úroková sazba: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1,99 % </a:t>
            </a:r>
            <a:r>
              <a:rPr lang="cs-CZ" sz="2200" b="1" dirty="0" err="1" smtClean="0">
                <a:latin typeface="Times New Roman" pitchFamily="18" charset="0"/>
                <a:cs typeface="Times New Roman" pitchFamily="18" charset="0"/>
              </a:rPr>
              <a:t>p.a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. fix na 15 let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(v současné době je navýšení úrokové sazby již 2,29%).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Čerpání úvěru: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do 25. 2. 2020.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Max. úrokové zatížení: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84.507 Kč měsíčně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(úroky jsou splatné v měsíčně, a to počínaje měsícem zahájení čerpání úvěru - za přesný počet dní v měsíci)  v době čerpání úvěru. 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Splácení úroků: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počínaje měsícem zahájení čerpání úvěru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za přesný počet dní v měsíci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do 2/2020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(tj. do doby ukončení čerpání úvěru).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Splácení úvěru anuitní splátkou: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od 3/2020 do 6/2043 (280 měsíců).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Výše měsíční anuitní splátky úvěru: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223.380 Kč.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Uzavření úvěrové smlouvy: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zdarma.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Mimořádné splátky: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2x ročně mimořádnou splátku zdarma, výše mimořádné splátky může činit vždy max. 20 % z výše nesplacené jistiny,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v době ukončení fixace úrokové sazby je výše mimořádné splátky neomezena.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Zálohové čerpání: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10% z ceny díla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(pouze v případě, že bude smluvně ujednáno se zhotovitelem díla ve smlouvě o dílo).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Primární podmínky čerpání úvěru: </a:t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Předložení uzavřené Smlouvy o zřízení zástavního práva k nemovitosti ve prospěch RSTS (s úředně ověřeným podpisem)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 - Předložení potvrzeného návrhu na vklad katastrálním úřadem včetně originálu či ověřené kopie  výpisu z KN „s plombou“ ve prospěch věřitele v 2. pořadí k předmětným nemovitostem, vše zapsané na LV č. 2768, katastrální území </a:t>
            </a:r>
            <a:r>
              <a:rPr lang="cs-CZ" sz="2200" dirty="0" err="1" smtClean="0">
                <a:latin typeface="Times New Roman" pitchFamily="18" charset="0"/>
                <a:cs typeface="Times New Roman" pitchFamily="18" charset="0"/>
              </a:rPr>
              <a:t>Čimice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, Katastrální pracoviště Praha pro Katastrální úřad pro hlavní město Prahu.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Předložení vinkulace pojistného plnění – škodové pojištění ve prospěch RSTS a.s. (2. pořadí)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Předložení odsouhlasení zajištění požadovaného úvěru, zástavním právem v 2. pořadí ve prospěch věřitele formou úředně ověřených „Souhlasů členů družstva“ více než 2/3 členů Bytového družstva Vánek, IČ 24142255 dle ZOK. 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Současně podmínkou čerpání úvěru bude předložení zápisu ze schůze s odsouhlasením úvěru včetně parametrů i  investice  (přílohou zápisu bude prezenční listina a případné plné moci).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Zajištění úvěru: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Zástavním právem v 2. pořadí ve prospěch věřitele ve výši pohledávky 50.000.000,- Kč  k předmětným nemovitostem, vše zapsané na LV č. 2768, katastrální území </a:t>
            </a:r>
            <a:r>
              <a:rPr lang="cs-CZ" sz="2200" dirty="0" err="1" smtClean="0">
                <a:latin typeface="Times New Roman" pitchFamily="18" charset="0"/>
                <a:cs typeface="Times New Roman" pitchFamily="18" charset="0"/>
              </a:rPr>
              <a:t>Čimice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, Katastrální pracoviště Praha pro Katastrální úřad pro hlavní město Prahu 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Vinkulací pojistného plnění – škodové pojištění v 2. pořadí ve prospěch RSTS a.s.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u="sng" dirty="0" smtClean="0">
                <a:latin typeface="Times New Roman" pitchFamily="18" charset="0"/>
                <a:cs typeface="Times New Roman" pitchFamily="18" charset="0"/>
              </a:rPr>
              <a:t>Současně předložit: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Studii proveditelnosti rekonstrukce bytového domu.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u="sng" dirty="0" smtClean="0">
                <a:latin typeface="Times New Roman" pitchFamily="18" charset="0"/>
                <a:cs typeface="Times New Roman" pitchFamily="18" charset="0"/>
              </a:rPr>
              <a:t>K úvěru 43/2013/K (úvěr na koupi nemovitosti):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Řešit doplnění zajištění úvěru o pozemek </a:t>
            </a:r>
            <a:r>
              <a:rPr lang="cs-CZ" sz="2200" dirty="0" err="1" smtClean="0">
                <a:latin typeface="Times New Roman" pitchFamily="18" charset="0"/>
                <a:cs typeface="Times New Roman" pitchFamily="18" charset="0"/>
              </a:rPr>
              <a:t>parc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. č. 834/17, ostatní plocha, zeleň – RSTS připraví dokumentaci (souhlas se zástavou by byl součástí  připraveného souhlasu pro zajištění druhého úvěru), vklad by byl proveden v 1. pořadí ještě před vkladem zástavního práva ve prospěch 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2. úvěru.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208912" cy="496855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Další informace:</a:t>
            </a:r>
            <a:r>
              <a:rPr lang="cs-CZ" sz="24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Prohlášení vlastníka budovy je možné podat na příslušný katastrální úřad 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až následně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po provedení zápisu vkladu zástavního práva k nemovitosti k nově navrhovanému úvěru.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- Výmaz zástavní práva k nemovitosti může být bankou proveden po provedení úhrady 100% podílu na zůstatku úvěru na koupi nemovitosti 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a úvěru na rekonstrukci. </a:t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cs-CZ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</Words>
  <Application>Microsoft Office PowerPoint</Application>
  <PresentationFormat>Předvádění na obrazovce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Modelace úvěru BD Vánek</vt:lpstr>
      <vt:lpstr>Parametry navrhovaného úvěru: Výše úvěru: 50.000.000 Kč. Navrhovaná úroková sazba: 1,99 % p.a. fix na 15 let (v současné době je navýšení úrokové sazby již 2,29%). Čerpání úvěru: do 25. 2. 2020. Max. úrokové zatížení: 84.507 Kč měsíčně (úroky jsou splatné v měsíčně, a to počínaje měsícem zahájení čerpání úvěru - za přesný počet dní v měsíci)  v době čerpání úvěru.  Splácení úroků: počínaje měsícem zahájení čerpání úvěru - za přesný počet dní v měsíci do 2/2020 (tj. do doby ukončení čerpání úvěru). Splácení úvěru anuitní splátkou: od 3/2020 do 6/2043 (280 měsíců).  Výše měsíční anuitní splátky úvěru: 223.380 Kč.  Uzavření úvěrové smlouvy: zdarma. Mimořádné splátky: 2x ročně mimořádnou splátku zdarma, výše mimořádné splátky může činit vždy max. 20 % z výše nesplacené jistiny, v době ukončení fixace úrokové sazby je výše mimořádné splátky neomezena. Zálohové čerpání: 10% z ceny díla (pouze v případě, že bude smluvně ujednáno se zhotovitelem díla ve smlouvě o dílo).  </vt:lpstr>
      <vt:lpstr>Primární podmínky čerpání úvěru:   - Předložení uzavřené Smlouvy o zřízení zástavního práva k nemovitosti ve prospěch RSTS (s úředně ověřeným podpisem)   - Předložení potvrzeného návrhu na vklad katastrálním úřadem včetně originálu či ověřené kopie  výpisu z KN „s plombou“ ve prospěch věřitele v 2. pořadí k předmětným nemovitostem, vše zapsané na LV č. 2768, katastrální území Čimice, Katastrální pracoviště Praha pro Katastrální úřad pro hlavní město Prahu.  - Předložení vinkulace pojistného plnění – škodové pojištění ve prospěch RSTS a.s. (2. pořadí)  - Předložení odsouhlasení zajištění požadovaného úvěru, zástavním právem v 2. pořadí ve prospěch věřitele formou úředně ověřených „Souhlasů členů družstva“ více než 2/3 členů Bytového družstva Vánek, IČ 24142255 dle ZOK.    - Současně podmínkou čerpání úvěru bude předložení zápisu ze schůze s odsouhlasením úvěru včetně parametrů i  investice  (přílohou zápisu bude prezenční listina a případné plné moci).    </vt:lpstr>
      <vt:lpstr>Zajištění úvěru:  - Zástavním právem v 2. pořadí ve prospěch věřitele ve výši pohledávky 50.000.000,- Kč  k předmětným nemovitostem, vše zapsané na LV č. 2768, katastrální území Čimice, Katastrální pracoviště Praha pro Katastrální úřad pro hlavní město Prahu   - Vinkulací pojistného plnění – škodové pojištění v 2. pořadí ve prospěch RSTS a.s.  Současně předložit:  - Studii proveditelnosti rekonstrukce bytového domu.  K úvěru 43/2013/K (úvěr na koupi nemovitosti):  - Řešit doplnění zajištění úvěru o pozemek parc. č. 834/17, ostatní plocha, zeleň – RSTS připraví dokumentaci (souhlas se zástavou by byl součástí  připraveného souhlasu pro zajištění druhého úvěru), vklad by byl proveden v 1. pořadí ještě před vkladem zástavního práva ve prospěch  2. úvěru.    </vt:lpstr>
      <vt:lpstr>Další informace:   - Prohlášení vlastníka budovy je možné podat na příslušný katastrální úřad až následně po provedení zápisu vkladu zástavního práva k nemovitosti k nově navrhovanému úvěru.   - Výmaz zástavní práva k nemovitosti může být bankou proveden po provedení úhrady 100% podílu na zůstatku úvěru na koupi nemovitosti  a úvěru na rekonstrukci.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Uživatel systému Windows</dc:creator>
  <cp:lastModifiedBy>Uživatel systému Windows</cp:lastModifiedBy>
  <cp:revision>5</cp:revision>
  <dcterms:created xsi:type="dcterms:W3CDTF">2018-02-16T16:18:28Z</dcterms:created>
  <dcterms:modified xsi:type="dcterms:W3CDTF">2018-02-16T17:07:43Z</dcterms:modified>
</cp:coreProperties>
</file>